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66"/>
  </p:notesMasterIdLst>
  <p:handoutMasterIdLst>
    <p:handoutMasterId r:id="rId67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369" r:id="rId13"/>
    <p:sldId id="370" r:id="rId14"/>
    <p:sldId id="377" r:id="rId15"/>
    <p:sldId id="391" r:id="rId16"/>
    <p:sldId id="365" r:id="rId17"/>
    <p:sldId id="366" r:id="rId18"/>
    <p:sldId id="388" r:id="rId19"/>
    <p:sldId id="372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62" r:id="rId28"/>
    <p:sldId id="313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  <p:sldId id="386" r:id="rId39"/>
    <p:sldId id="387" r:id="rId40"/>
    <p:sldId id="328" r:id="rId41"/>
    <p:sldId id="390" r:id="rId42"/>
    <p:sldId id="332" r:id="rId43"/>
    <p:sldId id="333" r:id="rId44"/>
    <p:sldId id="334" r:id="rId45"/>
    <p:sldId id="351" r:id="rId46"/>
    <p:sldId id="352" r:id="rId47"/>
    <p:sldId id="336" r:id="rId48"/>
    <p:sldId id="353" r:id="rId49"/>
    <p:sldId id="337" r:id="rId50"/>
    <p:sldId id="354" r:id="rId51"/>
    <p:sldId id="355" r:id="rId52"/>
    <p:sldId id="356" r:id="rId53"/>
    <p:sldId id="338" r:id="rId54"/>
    <p:sldId id="357" r:id="rId55"/>
    <p:sldId id="358" r:id="rId56"/>
    <p:sldId id="339" r:id="rId57"/>
    <p:sldId id="360" r:id="rId58"/>
    <p:sldId id="361" r:id="rId59"/>
    <p:sldId id="340" r:id="rId60"/>
    <p:sldId id="368" r:id="rId61"/>
    <p:sldId id="346" r:id="rId62"/>
    <p:sldId id="349" r:id="rId63"/>
    <p:sldId id="350" r:id="rId64"/>
    <p:sldId id="392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1023" autoAdjust="0"/>
  </p:normalViewPr>
  <p:slideViewPr>
    <p:cSldViewPr snapToGrid="0">
      <p:cViewPr varScale="1">
        <p:scale>
          <a:sx n="72" d="100"/>
          <a:sy n="72" d="100"/>
        </p:scale>
        <p:origin x="474" y="15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</a:t>
          </a:r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ctr"/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9D1E4008-1547-4055-A817-C216E4CEAB7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algn="ctr"/>
          <a:r>
            <a:rPr lang="en-US" altLang="ja-JP" sz="2000" dirty="0" smtClean="0">
              <a:solidFill>
                <a:srgbClr val="002060"/>
              </a:solidFill>
            </a:rPr>
            <a:t> -</a:t>
          </a:r>
          <a:r>
            <a:rPr lang="en-US" sz="2000" dirty="0" smtClean="0">
              <a:solidFill>
                <a:srgbClr val="002060"/>
              </a:solidFill>
            </a:rPr>
            <a:t>Test Plan</a:t>
          </a:r>
          <a:endParaRPr lang="en-US" sz="2000" dirty="0">
            <a:solidFill>
              <a:srgbClr val="002060"/>
            </a:solidFill>
          </a:endParaRPr>
        </a:p>
      </dgm:t>
    </dgm:pt>
    <dgm:pt modelId="{85827413-E893-4948-A58B-66F214A3C153}" type="parTrans" cxnId="{744666F5-6DFE-4728-A5BE-C25842A08C7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5E040F9C-6A48-405D-B879-9814813780B1}" type="sibTrans" cxnId="{744666F5-6DFE-4728-A5BE-C25842A08C7D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8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8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8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8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8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AE5AD0FA-E785-41E7-9931-017DE1105F8D}" type="pres">
      <dgm:prSet presAssocID="{85827413-E893-4948-A58B-66F214A3C153}" presName="Name13" presStyleLbl="parChTrans1D2" presStyleIdx="5" presStyleCnt="8" custSzX="2743206" custSzY="722376"/>
      <dgm:spPr/>
      <dgm:t>
        <a:bodyPr/>
        <a:lstStyle/>
        <a:p>
          <a:endParaRPr lang="en-US"/>
        </a:p>
      </dgm:t>
    </dgm:pt>
    <dgm:pt modelId="{62B5EA40-7A5B-47F5-8715-E4B0D036253C}" type="pres">
      <dgm:prSet presAssocID="{9D1E4008-1547-4055-A817-C216E4CEAB76}" presName="childText" presStyleLbl="bgAcc1" presStyleIdx="5" presStyleCnt="8" custScaleX="244350" custScaleY="101298" custLinFactNeighborX="62351" custLinFactNeighborY="55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4FBD14-EC84-4B70-919D-1E0F4F1720CE}" type="pres">
      <dgm:prSet presAssocID="{67ADABE8-62A4-4C2D-A0BA-254E90191DB7}" presName="Name13" presStyleLbl="parChTrans1D2" presStyleIdx="6" presStyleCnt="8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6" presStyleCnt="8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7" presStyleCnt="8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7" presStyleCnt="8" custScaleX="244350" custScaleY="101298" custLinFactNeighborX="61042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4504E89-1F3D-488D-AA47-A6C4A4A93377}" type="presOf" srcId="{9D1E4008-1547-4055-A817-C216E4CEAB76}" destId="{62B5EA40-7A5B-47F5-8715-E4B0D036253C}" srcOrd="0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D31CA00F-C3CD-4919-943D-08C264F7A14F}" type="presOf" srcId="{85827413-E893-4948-A58B-66F214A3C153}" destId="{AE5AD0FA-E785-41E7-9931-017DE1105F8D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6746E23F-23DD-459C-8217-08089104EAD3}" srcId="{4320AC8D-72CF-4485-A2FD-042AAF875AE7}" destId="{13C83078-A9B6-4F5A-B794-722167C16CA6}" srcOrd="1" destOrd="0" parTransId="{67ADABE8-62A4-4C2D-A0BA-254E90191DB7}" sibTransId="{E01FB69E-CF79-422A-86C9-808A609FDB14}"/>
    <dgm:cxn modelId="{11CBA831-7AB2-49BD-9E56-9A49AA938FC0}" srcId="{4320AC8D-72CF-4485-A2FD-042AAF875AE7}" destId="{824B29D6-82BE-4EA4-9ED7-D91FC27A92DF}" srcOrd="2" destOrd="0" parTransId="{99CCED84-3A1B-4C72-9750-F394E3A8F014}" sibTransId="{B9795315-62FB-4B2A-8157-B913A01A5F77}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744666F5-6DFE-4728-A5BE-C25842A08C7D}" srcId="{4320AC8D-72CF-4485-A2FD-042AAF875AE7}" destId="{9D1E4008-1547-4055-A817-C216E4CEAB76}" srcOrd="0" destOrd="0" parTransId="{85827413-E893-4948-A58B-66F214A3C153}" sibTransId="{5E040F9C-6A48-405D-B879-9814813780B1}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28D6FE6E-8902-43C6-B1CA-A1E39E5B5DAF}" type="presParOf" srcId="{77C40908-8301-4477-9D6F-FF4901F28D33}" destId="{AE5AD0FA-E785-41E7-9931-017DE1105F8D}" srcOrd="0" destOrd="0" presId="urn:microsoft.com/office/officeart/2005/8/layout/hierarchy3"/>
    <dgm:cxn modelId="{26F1256A-6EF3-4E8C-A6C2-6ED446FE5B74}" type="presParOf" srcId="{77C40908-8301-4477-9D6F-FF4901F28D33}" destId="{62B5EA40-7A5B-47F5-8715-E4B0D036253C}" srcOrd="1" destOrd="0" presId="urn:microsoft.com/office/officeart/2005/8/layout/hierarchy3"/>
    <dgm:cxn modelId="{5C605983-B602-4F3A-9C37-68DC62997426}" type="presParOf" srcId="{77C40908-8301-4477-9D6F-FF4901F28D33}" destId="{934FBD14-EC84-4B70-919D-1E0F4F1720CE}" srcOrd="2" destOrd="0" presId="urn:microsoft.com/office/officeart/2005/8/layout/hierarchy3"/>
    <dgm:cxn modelId="{077BF473-A467-4F0A-9993-25893C275F78}" type="presParOf" srcId="{77C40908-8301-4477-9D6F-FF4901F28D33}" destId="{630FEAFF-1828-4594-9A6A-5A1E379E51A1}" srcOrd="3" destOrd="0" presId="urn:microsoft.com/office/officeart/2005/8/layout/hierarchy3"/>
    <dgm:cxn modelId="{C081933F-5C45-4F88-9224-D49E43B0B7D5}" type="presParOf" srcId="{77C40908-8301-4477-9D6F-FF4901F28D33}" destId="{C110F877-AC61-4386-86C3-59400E70A537}" srcOrd="4" destOrd="0" presId="urn:microsoft.com/office/officeart/2005/8/layout/hierarchy3"/>
    <dgm:cxn modelId="{243E8048-9C99-4C56-97EF-E4AA5F3262DE}" type="presParOf" srcId="{77C40908-8301-4477-9D6F-FF4901F28D33}" destId="{85D9272D-B5AF-4DD8-A692-ABBB3A17A6E3}" srcOrd="5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284AC-6EB2-4B0B-9AC2-16236AEDD382}">
      <dsp:nvSpPr>
        <dsp:cNvPr id="0" name=""/>
        <dsp:cNvSpPr/>
      </dsp:nvSpPr>
      <dsp:spPr>
        <a:xfrm>
          <a:off x="-5876110" y="-899271"/>
          <a:ext cx="6995472" cy="6995472"/>
        </a:xfrm>
        <a:prstGeom prst="blockArc">
          <a:avLst>
            <a:gd name="adj1" fmla="val 18900000"/>
            <a:gd name="adj2" fmla="val 2700000"/>
            <a:gd name="adj3" fmla="val 309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00464-3FF1-4C55-A693-80864F1F79ED}">
      <dsp:nvSpPr>
        <dsp:cNvPr id="0" name=""/>
        <dsp:cNvSpPr/>
      </dsp:nvSpPr>
      <dsp:spPr>
        <a:xfrm>
          <a:off x="585890" y="399539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sp:txBody>
      <dsp:txXfrm>
        <a:off x="585890" y="399539"/>
        <a:ext cx="8482044" cy="799495"/>
      </dsp:txXfrm>
    </dsp:sp>
    <dsp:sp modelId="{15D97353-241E-4FE8-920B-BB3364149F38}">
      <dsp:nvSpPr>
        <dsp:cNvPr id="0" name=""/>
        <dsp:cNvSpPr/>
      </dsp:nvSpPr>
      <dsp:spPr>
        <a:xfrm>
          <a:off x="86205" y="299602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34DD74-AE2B-476D-B23E-EDEFBAF1383E}">
      <dsp:nvSpPr>
        <dsp:cNvPr id="0" name=""/>
        <dsp:cNvSpPr/>
      </dsp:nvSpPr>
      <dsp:spPr>
        <a:xfrm>
          <a:off x="1044259" y="1598991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1598991"/>
        <a:ext cx="8023675" cy="799495"/>
      </dsp:txXfrm>
    </dsp:sp>
    <dsp:sp modelId="{C7D7513D-23A8-4CC3-BC7E-2277BD09D743}">
      <dsp:nvSpPr>
        <dsp:cNvPr id="0" name=""/>
        <dsp:cNvSpPr/>
      </dsp:nvSpPr>
      <dsp:spPr>
        <a:xfrm>
          <a:off x="544575" y="1499054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DF4A9B3-8883-4EEC-8D50-BF40A85C81EB}">
      <dsp:nvSpPr>
        <dsp:cNvPr id="0" name=""/>
        <dsp:cNvSpPr/>
      </dsp:nvSpPr>
      <dsp:spPr>
        <a:xfrm>
          <a:off x="1044259" y="2798442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2798442"/>
        <a:ext cx="8023675" cy="799495"/>
      </dsp:txXfrm>
    </dsp:sp>
    <dsp:sp modelId="{D8F77124-2A3B-4A1E-9932-EFAAD7B71DAC}">
      <dsp:nvSpPr>
        <dsp:cNvPr id="0" name=""/>
        <dsp:cNvSpPr/>
      </dsp:nvSpPr>
      <dsp:spPr>
        <a:xfrm>
          <a:off x="544575" y="2698505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3D52C97-3315-4B43-9F2B-6F3B7CCD5EAD}">
      <dsp:nvSpPr>
        <dsp:cNvPr id="0" name=""/>
        <dsp:cNvSpPr/>
      </dsp:nvSpPr>
      <dsp:spPr>
        <a:xfrm>
          <a:off x="585890" y="3997893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585890" y="3997893"/>
        <a:ext cx="8482044" cy="799495"/>
      </dsp:txXfrm>
    </dsp:sp>
    <dsp:sp modelId="{04CAAF86-C804-4EE8-92DD-47220D22DFF1}">
      <dsp:nvSpPr>
        <dsp:cNvPr id="0" name=""/>
        <dsp:cNvSpPr/>
      </dsp:nvSpPr>
      <dsp:spPr>
        <a:xfrm>
          <a:off x="86205" y="3897956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553112-79C8-4FEB-B20A-1A0435D6B5F5}">
      <dsp:nvSpPr>
        <dsp:cNvPr id="0" name=""/>
        <dsp:cNvSpPr/>
      </dsp:nvSpPr>
      <dsp:spPr>
        <a:xfrm rot="5400000">
          <a:off x="-172158" y="175224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3.1</a:t>
          </a:r>
          <a:endParaRPr lang="en-US" sz="2300" kern="1200" dirty="0"/>
        </a:p>
      </dsp:txBody>
      <dsp:txXfrm rot="-5400000">
        <a:off x="2" y="404769"/>
        <a:ext cx="803407" cy="344318"/>
      </dsp:txXfrm>
    </dsp:sp>
    <dsp:sp modelId="{62E57F6B-1A34-460C-A320-7434F60975FE}">
      <dsp:nvSpPr>
        <dsp:cNvPr id="0" name=""/>
        <dsp:cNvSpPr/>
      </dsp:nvSpPr>
      <dsp:spPr>
        <a:xfrm rot="5400000">
          <a:off x="4542738" y="-3736264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kern="120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9484"/>
        <a:ext cx="8188264" cy="673185"/>
      </dsp:txXfrm>
    </dsp:sp>
    <dsp:sp modelId="{11379803-ECA8-4204-B619-C726F0831AB5}">
      <dsp:nvSpPr>
        <dsp:cNvPr id="0" name=""/>
        <dsp:cNvSpPr/>
      </dsp:nvSpPr>
      <dsp:spPr>
        <a:xfrm rot="5400000">
          <a:off x="-172158" y="1174905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3.2</a:t>
          </a:r>
          <a:endParaRPr lang="en-US" sz="2300" kern="1200" dirty="0"/>
        </a:p>
      </dsp:txBody>
      <dsp:txXfrm rot="-5400000">
        <a:off x="2" y="1404450"/>
        <a:ext cx="803407" cy="344318"/>
      </dsp:txXfrm>
    </dsp:sp>
    <dsp:sp modelId="{D38294C5-0D28-43CB-A7CF-86758BB9FD7A}">
      <dsp:nvSpPr>
        <dsp:cNvPr id="0" name=""/>
        <dsp:cNvSpPr/>
      </dsp:nvSpPr>
      <dsp:spPr>
        <a:xfrm rot="5400000">
          <a:off x="4530976" y="-2725296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システムのユーザ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System Users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91646" y="1050452"/>
        <a:ext cx="8188264" cy="673185"/>
      </dsp:txXfrm>
    </dsp:sp>
    <dsp:sp modelId="{9E7CDDCB-13A0-40A9-986D-D6BA931259A9}">
      <dsp:nvSpPr>
        <dsp:cNvPr id="0" name=""/>
        <dsp:cNvSpPr/>
      </dsp:nvSpPr>
      <dsp:spPr>
        <a:xfrm rot="5400000">
          <a:off x="-172158" y="2174586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3.3</a:t>
          </a:r>
          <a:endParaRPr lang="en-US" sz="2300" kern="1200" dirty="0"/>
        </a:p>
      </dsp:txBody>
      <dsp:txXfrm rot="-5400000">
        <a:off x="2" y="2404131"/>
        <a:ext cx="803407" cy="344318"/>
      </dsp:txXfrm>
    </dsp:sp>
    <dsp:sp modelId="{8E3CED57-AC44-45E8-A7FD-BB6BB827892D}">
      <dsp:nvSpPr>
        <dsp:cNvPr id="0" name=""/>
        <dsp:cNvSpPr/>
      </dsp:nvSpPr>
      <dsp:spPr>
        <a:xfrm rot="5400000">
          <a:off x="4542738" y="-1736902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</a:t>
          </a: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2038846"/>
        <a:ext cx="8188264" cy="673185"/>
      </dsp:txXfrm>
    </dsp:sp>
    <dsp:sp modelId="{3B48293F-B410-4ACF-9681-9F1572D8B922}">
      <dsp:nvSpPr>
        <dsp:cNvPr id="0" name=""/>
        <dsp:cNvSpPr/>
      </dsp:nvSpPr>
      <dsp:spPr>
        <a:xfrm rot="5400000">
          <a:off x="-172158" y="3174267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3.4</a:t>
          </a:r>
          <a:endParaRPr lang="en-US" sz="2300" kern="1200" dirty="0"/>
        </a:p>
      </dsp:txBody>
      <dsp:txXfrm rot="-5400000">
        <a:off x="2" y="3403812"/>
        <a:ext cx="803407" cy="344318"/>
      </dsp:txXfrm>
    </dsp:sp>
    <dsp:sp modelId="{2EDBE5FB-E3FA-41B5-9D69-2413BEBE05D2}">
      <dsp:nvSpPr>
        <dsp:cNvPr id="0" name=""/>
        <dsp:cNvSpPr/>
      </dsp:nvSpPr>
      <dsp:spPr>
        <a:xfrm rot="5400000">
          <a:off x="4542738" y="-737221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038527"/>
        <a:ext cx="8188264" cy="6731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1FB5B-3724-4150-9A7D-350011B67DB6}">
      <dsp:nvSpPr>
        <dsp:cNvPr id="0" name=""/>
        <dsp:cNvSpPr/>
      </dsp:nvSpPr>
      <dsp:spPr>
        <a:xfrm rot="5400000">
          <a:off x="4620321" y="-3584714"/>
          <a:ext cx="763392" cy="812803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38001" y="134872"/>
        <a:ext cx="8090767" cy="688860"/>
      </dsp:txXfrm>
    </dsp:sp>
    <dsp:sp modelId="{ED6DAACD-E26D-4E07-A4CA-B14852BFDE2A}">
      <dsp:nvSpPr>
        <dsp:cNvPr id="0" name=""/>
        <dsp:cNvSpPr/>
      </dsp:nvSpPr>
      <dsp:spPr>
        <a:xfrm>
          <a:off x="692" y="2182"/>
          <a:ext cx="937308" cy="9542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4.1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448" y="47938"/>
        <a:ext cx="845796" cy="862728"/>
      </dsp:txXfrm>
    </dsp:sp>
    <dsp:sp modelId="{15E7460D-A106-4565-90F0-0A9B76802EA7}">
      <dsp:nvSpPr>
        <dsp:cNvPr id="0" name=""/>
        <dsp:cNvSpPr/>
      </dsp:nvSpPr>
      <dsp:spPr>
        <a:xfrm rot="5400000">
          <a:off x="4599116" y="-2530723"/>
          <a:ext cx="764583" cy="8116373"/>
        </a:xfrm>
        <a:prstGeom prst="round2SameRect">
          <a:avLst/>
        </a:prstGeom>
        <a:solidFill>
          <a:schemeClr val="accent5">
            <a:tint val="40000"/>
            <a:alpha val="90000"/>
            <a:hueOff val="2975823"/>
            <a:satOff val="18773"/>
            <a:lumOff val="2862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2975823"/>
              <a:satOff val="18773"/>
              <a:lumOff val="286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23221" y="1182496"/>
        <a:ext cx="8079049" cy="689935"/>
      </dsp:txXfrm>
    </dsp:sp>
    <dsp:sp modelId="{0E5E14A9-2605-4941-9E6A-57A0670A28BB}">
      <dsp:nvSpPr>
        <dsp:cNvPr id="0" name=""/>
        <dsp:cNvSpPr/>
      </dsp:nvSpPr>
      <dsp:spPr>
        <a:xfrm flipH="1">
          <a:off x="692" y="1004135"/>
          <a:ext cx="941821" cy="954240"/>
        </a:xfrm>
        <a:prstGeom prst="roundRect">
          <a:avLst/>
        </a:prstGeom>
        <a:gradFill rotWithShape="0">
          <a:gsLst>
            <a:gs pos="0">
              <a:schemeClr val="accent5">
                <a:hueOff val="2940007"/>
                <a:satOff val="6778"/>
                <a:lumOff val="1313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4.2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1050111"/>
        <a:ext cx="849869" cy="862288"/>
      </dsp:txXfrm>
    </dsp:sp>
    <dsp:sp modelId="{8CF47843-DB6E-4C3A-A632-F357CB27A050}">
      <dsp:nvSpPr>
        <dsp:cNvPr id="0" name=""/>
        <dsp:cNvSpPr/>
      </dsp:nvSpPr>
      <dsp:spPr>
        <a:xfrm rot="5400000">
          <a:off x="4621748" y="-1578018"/>
          <a:ext cx="764010" cy="8122452"/>
        </a:xfrm>
        <a:prstGeom prst="round2SameRect">
          <a:avLst/>
        </a:prstGeom>
        <a:solidFill>
          <a:schemeClr val="accent5">
            <a:tint val="40000"/>
            <a:alpha val="90000"/>
            <a:hueOff val="5951645"/>
            <a:satOff val="37545"/>
            <a:lumOff val="5724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5951645"/>
              <a:satOff val="37545"/>
              <a:lumOff val="57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7" y="2138499"/>
        <a:ext cx="8085156" cy="689418"/>
      </dsp:txXfrm>
    </dsp:sp>
    <dsp:sp modelId="{9CEF29B8-5389-46E5-9667-E0FED8AC179F}">
      <dsp:nvSpPr>
        <dsp:cNvPr id="0" name=""/>
        <dsp:cNvSpPr/>
      </dsp:nvSpPr>
      <dsp:spPr>
        <a:xfrm>
          <a:off x="692" y="2006087"/>
          <a:ext cx="941835" cy="954240"/>
        </a:xfrm>
        <a:prstGeom prst="roundRect">
          <a:avLst/>
        </a:prstGeom>
        <a:gradFill rotWithShape="0">
          <a:gsLst>
            <a:gs pos="0">
              <a:schemeClr val="accent5">
                <a:hueOff val="5880013"/>
                <a:satOff val="13557"/>
                <a:lumOff val="2627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4.3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9" y="2052064"/>
        <a:ext cx="849881" cy="862286"/>
      </dsp:txXfrm>
    </dsp:sp>
    <dsp:sp modelId="{C906CE59-006A-40B5-9382-2558F28260B6}">
      <dsp:nvSpPr>
        <dsp:cNvPr id="0" name=""/>
        <dsp:cNvSpPr/>
      </dsp:nvSpPr>
      <dsp:spPr>
        <a:xfrm rot="5400000">
          <a:off x="4616129" y="-571332"/>
          <a:ext cx="764903" cy="8112987"/>
        </a:xfrm>
        <a:prstGeom prst="round2SameRect">
          <a:avLst/>
        </a:prstGeom>
        <a:solidFill>
          <a:schemeClr val="accent5">
            <a:tint val="40000"/>
            <a:alpha val="90000"/>
            <a:hueOff val="8927467"/>
            <a:satOff val="56318"/>
            <a:lumOff val="8586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8927467"/>
              <a:satOff val="56318"/>
              <a:lumOff val="858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088" y="3140048"/>
        <a:ext cx="8075648" cy="690225"/>
      </dsp:txXfrm>
    </dsp:sp>
    <dsp:sp modelId="{B7FAADD1-92BB-4516-857D-F6F57158FFCD}">
      <dsp:nvSpPr>
        <dsp:cNvPr id="0" name=""/>
        <dsp:cNvSpPr/>
      </dsp:nvSpPr>
      <dsp:spPr>
        <a:xfrm>
          <a:off x="0" y="3001961"/>
          <a:ext cx="941831" cy="954240"/>
        </a:xfrm>
        <a:prstGeom prst="roundRect">
          <a:avLst/>
        </a:prstGeom>
        <a:gradFill rotWithShape="0">
          <a:gsLst>
            <a:gs pos="0">
              <a:schemeClr val="accent5">
                <a:hueOff val="8820020"/>
                <a:satOff val="20335"/>
                <a:lumOff val="3941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4.4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5976" y="3047937"/>
        <a:ext cx="849879" cy="862288"/>
      </dsp:txXfrm>
    </dsp:sp>
    <dsp:sp modelId="{5B15CE3A-3064-4136-96A0-B7749D955401}">
      <dsp:nvSpPr>
        <dsp:cNvPr id="0" name=""/>
        <dsp:cNvSpPr/>
      </dsp:nvSpPr>
      <dsp:spPr>
        <a:xfrm rot="5400000">
          <a:off x="4620840" y="426711"/>
          <a:ext cx="764163" cy="8120803"/>
        </a:xfrm>
        <a:prstGeom prst="round2SameRect">
          <a:avLst/>
        </a:prstGeom>
        <a:solidFill>
          <a:schemeClr val="accent5">
            <a:tint val="40000"/>
            <a:alpha val="90000"/>
            <a:hueOff val="11903290"/>
            <a:satOff val="75091"/>
            <a:lumOff val="1144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11903290"/>
              <a:satOff val="75091"/>
              <a:lumOff val="1144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1" y="4142334"/>
        <a:ext cx="8083500" cy="689557"/>
      </dsp:txXfrm>
    </dsp:sp>
    <dsp:sp modelId="{F4A09044-0E53-4769-BEED-8475DE892B06}">
      <dsp:nvSpPr>
        <dsp:cNvPr id="0" name=""/>
        <dsp:cNvSpPr/>
      </dsp:nvSpPr>
      <dsp:spPr>
        <a:xfrm>
          <a:off x="692" y="4009992"/>
          <a:ext cx="941827" cy="954240"/>
        </a:xfrm>
        <a:prstGeom prst="round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4.5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4055968"/>
        <a:ext cx="849875" cy="8622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8/21/2014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g>
</file>

<file path=ppt/media/image38.png>
</file>

<file path=ppt/media/image39.jp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8/21/2014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pn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jpe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7659251"/>
              </p:ext>
            </p:extLst>
          </p:nvPr>
        </p:nvGraphicFramePr>
        <p:xfrm>
          <a:off x="968991" y="941401"/>
          <a:ext cx="10549719" cy="597763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8659"/>
                <a:gridCol w="2957759"/>
                <a:gridCol w="1658543"/>
                <a:gridCol w="3512737"/>
                <a:gridCol w="1702021"/>
              </a:tblGrid>
              <a:tr h="46469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3234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6469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4888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469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469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30-08-2014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35960" y="1340421"/>
            <a:ext cx="10333526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Tools: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71" y="2032066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498" y="2032066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617" y="2054095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371" y="2064415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371" y="4200579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71" y="4095861"/>
            <a:ext cx="900000" cy="900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498" y="4147539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619" y="4023394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388" y="4288841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79492" y="2959965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00586" y="296017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175156" y="2959965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944742" y="2954095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77861" y="5047539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Chorme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443646" y="5047539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71949" y="5047539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426316" y="504738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553916" y="504738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8477100"/>
              </p:ext>
            </p:extLst>
          </p:nvPr>
        </p:nvGraphicFramePr>
        <p:xfrm>
          <a:off x="579549" y="1096379"/>
          <a:ext cx="11243254" cy="5433934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893503"/>
                <a:gridCol w="1116879"/>
                <a:gridCol w="744587"/>
                <a:gridCol w="893503"/>
                <a:gridCol w="819046"/>
                <a:gridCol w="819046"/>
                <a:gridCol w="819046"/>
                <a:gridCol w="819046"/>
                <a:gridCol w="893503"/>
                <a:gridCol w="893503"/>
              </a:tblGrid>
              <a:tr h="4199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732303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Requirement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meeting performance requirements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of document which is wrote by Japanese maybe not good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don’t know more 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761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2049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5827"/>
            <a:ext cx="12192000" cy="586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  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1404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</a:rPr>
              <a:t>Time</a:t>
            </a:r>
            <a:r>
              <a:rPr lang="en-US" dirty="0">
                <a:solidFill>
                  <a:srgbClr val="002060"/>
                </a:solidFill>
              </a:rPr>
              <a:t>: </a:t>
            </a:r>
            <a:r>
              <a:rPr lang="en-US" dirty="0" smtClean="0">
                <a:solidFill>
                  <a:srgbClr val="002060"/>
                </a:solidFill>
              </a:rPr>
              <a:t>8 </a:t>
            </a:r>
            <a:r>
              <a:rPr lang="en-US" dirty="0">
                <a:solidFill>
                  <a:srgbClr val="002060"/>
                </a:solidFill>
              </a:rPr>
              <a:t>hours/day, </a:t>
            </a:r>
            <a:r>
              <a:rPr lang="en-US" dirty="0" smtClean="0">
                <a:solidFill>
                  <a:srgbClr val="002060"/>
                </a:solidFill>
              </a:rPr>
              <a:t>5 </a:t>
            </a:r>
            <a:r>
              <a:rPr lang="en-US" dirty="0">
                <a:solidFill>
                  <a:srgbClr val="002060"/>
                </a:solidFill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</a:rPr>
              <a:t>Location</a:t>
            </a:r>
            <a:r>
              <a:rPr lang="en-US" dirty="0">
                <a:solidFill>
                  <a:srgbClr val="002060"/>
                </a:solidFill>
              </a:rPr>
              <a:t>: school, </a:t>
            </a:r>
            <a:r>
              <a:rPr lang="en-US" dirty="0" smtClean="0">
                <a:solidFill>
                  <a:srgbClr val="002060"/>
                </a:solidFill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</a:t>
            </a:r>
            <a:r>
              <a:rPr lang="en-US" dirty="0" smtClean="0">
                <a:solidFill>
                  <a:srgbClr val="002060"/>
                </a:solidFill>
              </a:rPr>
              <a:t>Meeting minutes</a:t>
            </a:r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4196" y="3401860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5525188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11369" y="1485900"/>
            <a:ext cx="9852059" cy="4605807"/>
          </a:xfrm>
        </p:spPr>
        <p:txBody>
          <a:bodyPr/>
          <a:lstStyle/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pic>
        <p:nvPicPr>
          <p:cNvPr id="9" name="Content Placeholder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741" y="941404"/>
            <a:ext cx="4893971" cy="5729852"/>
          </a:xfrm>
          <a:prstGeom prst="rect">
            <a:avLst/>
          </a:prstGeom>
        </p:spPr>
      </p:pic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055226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0" y="1485900"/>
            <a:ext cx="10084157" cy="4631565"/>
          </a:xfrm>
        </p:spPr>
        <p:txBody>
          <a:bodyPr/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30310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1096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４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455313"/>
            <a:ext cx="9784081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33" y="2984487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613" y="2805182"/>
            <a:ext cx="2926917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842" y="2984488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  <a:endPara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failures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</a:t>
            </a:r>
          </a:p>
          <a:p>
            <a:pPr marL="45720" indent="0">
              <a:buNone/>
            </a:pP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use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919912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Technology: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UJD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UJD 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190589453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システム全体のアーキテクチャ </a:t>
            </a: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architecture)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ッケージを見る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0968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パッケージを見る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93" y="941404"/>
            <a:ext cx="9942490" cy="5190421"/>
          </a:xfrm>
        </p:spPr>
      </p:pic>
      <p:sp>
        <p:nvSpPr>
          <p:cNvPr id="6" name="Rectangle 5"/>
          <p:cNvSpPr/>
          <p:nvPr/>
        </p:nvSpPr>
        <p:spPr>
          <a:xfrm>
            <a:off x="3701996" y="6131826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メインアプリケーションの画面の流れ</a:t>
            </a: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77" y="1056069"/>
            <a:ext cx="9749308" cy="5264661"/>
          </a:xfrm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ホームページの画面設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Homepage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48" y="1043188"/>
            <a:ext cx="10573555" cy="5267460"/>
          </a:xfrm>
        </p:spPr>
      </p:pic>
      <p:sp>
        <p:nvSpPr>
          <p:cNvPr id="7" name="TextBox 6"/>
          <p:cNvSpPr txBox="1"/>
          <p:nvPr/>
        </p:nvSpPr>
        <p:spPr>
          <a:xfrm>
            <a:off x="3171382" y="6320730"/>
            <a:ext cx="748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一般的なクラス設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Common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81741" y="6201858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モジュー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ル   </a:t>
            </a:r>
            <a:r>
              <a:rPr lang="en-US" altLang="ja-JP" sz="2000" dirty="0" smtClean="0">
                <a:solidFill>
                  <a:srgbClr val="002060"/>
                </a:solidFill>
              </a:rPr>
              <a:t>- </a:t>
            </a:r>
            <a:r>
              <a:rPr lang="en-US" sz="2000" dirty="0" smtClean="0">
                <a:solidFill>
                  <a:srgbClr val="002060"/>
                </a:solidFill>
              </a:rPr>
              <a:t>V-module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9852457"/>
              </p:ext>
            </p:extLst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Learning Japanese is trend nowadays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more online learning websites</a:t>
            </a:r>
          </a:p>
          <a:p>
            <a:pPr lvl="0">
              <a:buFont typeface="Wingdings" panose="05000000000000000000" pitchFamily="2" charset="2"/>
              <a:buChar char="ü"/>
            </a:pP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993411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2048376"/>
              </p:ext>
            </p:extLst>
          </p:nvPr>
        </p:nvGraphicFramePr>
        <p:xfrm>
          <a:off x="1523999" y="941402"/>
          <a:ext cx="9390744" cy="5316692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0603"/>
                <a:gridCol w="3395351"/>
                <a:gridCol w="2418574"/>
                <a:gridCol w="1383108"/>
                <a:gridCol w="1383108"/>
              </a:tblGrid>
              <a:tr h="52297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</a:t>
                      </a:r>
                      <a:b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(No of Def/KLOC)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229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rowSpan="5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102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92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92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9263668"/>
              </p:ext>
            </p:extLst>
          </p:nvPr>
        </p:nvGraphicFramePr>
        <p:xfrm>
          <a:off x="1900835" y="969541"/>
          <a:ext cx="8962783" cy="543237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646403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2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5325414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SRS, test viewpoint to create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954513"/>
              </p:ext>
            </p:extLst>
          </p:nvPr>
        </p:nvGraphicFramePr>
        <p:xfrm>
          <a:off x="991672" y="941402"/>
          <a:ext cx="10599313" cy="5485159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テストレビュー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39" name="Down Arrow 38"/>
          <p:cNvSpPr/>
          <p:nvPr/>
        </p:nvSpPr>
        <p:spPr>
          <a:xfrm>
            <a:off x="8002418" y="243981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Down Arrow 67"/>
          <p:cNvSpPr/>
          <p:nvPr/>
        </p:nvSpPr>
        <p:spPr>
          <a:xfrm>
            <a:off x="8002418" y="3031414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7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6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28572" y="951417"/>
            <a:ext cx="3997017" cy="16884533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Having a huge database to search. Specially KANJI</a:t>
            </a:r>
          </a:p>
          <a:p>
            <a:pPr marL="45720" indent="0">
              <a:buNone/>
            </a:pP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English language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 support reading document,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 support practice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2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Execute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993986"/>
              </p:ext>
            </p:extLst>
          </p:nvPr>
        </p:nvGraphicFramePr>
        <p:xfrm>
          <a:off x="991672" y="941399"/>
          <a:ext cx="10599313" cy="5446521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48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35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form.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responsibility to write test report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test phase . Finish testing phase, Test leader create Test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2710915"/>
              </p:ext>
            </p:extLst>
          </p:nvPr>
        </p:nvGraphicFramePr>
        <p:xfrm>
          <a:off x="669703" y="1197733"/>
          <a:ext cx="10908403" cy="5151552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972013"/>
                <a:gridCol w="1314675"/>
                <a:gridCol w="1745345"/>
                <a:gridCol w="1292008"/>
                <a:gridCol w="1269343"/>
                <a:gridCol w="1139007"/>
                <a:gridCol w="1088006"/>
                <a:gridCol w="1088006"/>
              </a:tblGrid>
              <a:tr h="18364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3400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240 - 340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087231"/>
              </p:ext>
            </p:extLst>
          </p:nvPr>
        </p:nvGraphicFramePr>
        <p:xfrm>
          <a:off x="1524000" y="1270588"/>
          <a:ext cx="9522294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596592"/>
                <a:gridCol w="1059806"/>
                <a:gridCol w="977224"/>
                <a:gridCol w="1046044"/>
                <a:gridCol w="1018516"/>
                <a:gridCol w="922169"/>
                <a:gridCol w="880878"/>
                <a:gridCol w="1011130"/>
                <a:gridCol w="1009935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5776198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レポート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5531096"/>
              </p:ext>
            </p:extLst>
          </p:nvPr>
        </p:nvGraphicFramePr>
        <p:xfrm>
          <a:off x="1719619" y="941405"/>
          <a:ext cx="9225886" cy="5262452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2464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240-340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550312"/>
              </p:ext>
            </p:extLst>
          </p:nvPr>
        </p:nvGraphicFramePr>
        <p:xfrm>
          <a:off x="2031951" y="1555846"/>
          <a:ext cx="8804370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402185"/>
                <a:gridCol w="4402185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 に 期待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4001" y="1239719"/>
            <a:ext cx="393627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Search 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post question</a:t>
            </a: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Viet-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  </a:t>
            </a:r>
            <a:r>
              <a:rPr lang="en-US" altLang="ja-JP" sz="3600" b="1" dirty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everyone,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 Free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full features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full levels: N5 -&gt;N1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5"/>
          </a:xfrm>
        </p:spPr>
        <p:txBody>
          <a:bodyPr/>
          <a:lstStyle/>
          <a:p>
            <a:pPr>
              <a:buFont typeface="Times New Roman" panose="02020603050405020304" pitchFamily="18" charset="0"/>
              <a:buChar char="♣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 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 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Receive 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3419</Words>
  <Application>Microsoft Office PowerPoint</Application>
  <PresentationFormat>Widescreen</PresentationFormat>
  <Paragraphs>1163</Paragraphs>
  <Slides>63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7" baseType="lpstr">
      <vt:lpstr>ＭＳ ゴシック</vt:lpstr>
      <vt:lpstr>MS Mincho</vt:lpstr>
      <vt:lpstr>SimSun</vt:lpstr>
      <vt:lpstr>Arial</vt:lpstr>
      <vt:lpstr>Calibri</vt:lpstr>
      <vt:lpstr>Cambria</vt:lpstr>
      <vt:lpstr>Courier New</vt:lpstr>
      <vt:lpstr>Tahoma</vt:lpstr>
      <vt:lpstr>Times</vt:lpstr>
      <vt:lpstr>Times New Roman</vt:lpstr>
      <vt:lpstr>Utsaah</vt:lpstr>
      <vt:lpstr>Verdana</vt:lpstr>
      <vt:lpstr>Wingdings</vt:lpstr>
      <vt:lpstr>Back to School 16x9</vt:lpstr>
      <vt:lpstr> 卒業プロジェクト – Capstone Project</vt:lpstr>
      <vt:lpstr>コンテンツの概要   – Outline of Content</vt:lpstr>
      <vt:lpstr>1.導入   - Introduction</vt:lpstr>
      <vt:lpstr>1.1 現在状況  - Current Situation</vt:lpstr>
      <vt:lpstr>1.2 在のウェブサイト - Existing Websites</vt:lpstr>
      <vt:lpstr>1.2  在のウェブサイト - Existing Websites</vt:lpstr>
      <vt:lpstr>1.3  アイデア  - Idea</vt:lpstr>
      <vt:lpstr>1.4    提案  - Proposal</vt:lpstr>
      <vt:lpstr>2.プロジェクト管理   - Project Management</vt:lpstr>
      <vt:lpstr>2.1 ソフトウェ アプロセス モデル    - Software Process Model</vt:lpstr>
      <vt:lpstr>2.2 プロジェクト組織 - Project Organization</vt:lpstr>
      <vt:lpstr>2.3 プロジェクト計画 -  Project Schedule</vt:lpstr>
      <vt:lpstr>2.4 マイルストーンの成果物 – Deliverables Milestone</vt:lpstr>
      <vt:lpstr>2.5ツールと インフラストラクチャ  -  Tools &amp; Infrastructure</vt:lpstr>
      <vt:lpstr>2.6リスク管理   -  Risks  management</vt:lpstr>
      <vt:lpstr>2.7 コンフィグレーション管理    - Configuration management</vt:lpstr>
      <vt:lpstr>2.7 コンフィグレーション管理    -  Configuration management</vt:lpstr>
      <vt:lpstr>2.8 コミュニケーション管理     -  Communication management</vt:lpstr>
      <vt:lpstr>  3. ソフトウェア要求仕様  -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3.４非機能要求  - Non-functional Requirements</vt:lpstr>
      <vt:lpstr>3.3非機能要求  -  Non-functional Requirements</vt:lpstr>
      <vt:lpstr>3.4非機能要求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パッケージを見る - Package View</vt:lpstr>
      <vt:lpstr> 4.4.1 画面設計  - Screen Design</vt:lpstr>
      <vt:lpstr> 4.4.1 画面設計  - Screen Design</vt:lpstr>
      <vt:lpstr>4.4.2 クラス設計  - Class Design</vt:lpstr>
      <vt:lpstr>4.4.3 シーケンス図  - Sequence Diagram</vt:lpstr>
      <vt:lpstr>4.5 データベース設計  - Database Design</vt:lpstr>
      <vt:lpstr>5. 品質管理  - Quality Control</vt:lpstr>
      <vt:lpstr>5. 品質管理  - Quality Control</vt:lpstr>
      <vt:lpstr>5.1 レビュー　- Review</vt:lpstr>
      <vt:lpstr>5.1 レビュー　- Review</vt:lpstr>
      <vt:lpstr>5.2.1 テストの計画　- Test Plan</vt:lpstr>
      <vt:lpstr>5.2.1 テストの計画　- Test Plan</vt:lpstr>
      <vt:lpstr>5.2.1 テストの計画　- Test Plan</vt:lpstr>
      <vt:lpstr>5.2.2 テストのプロセス　- Test Process</vt:lpstr>
      <vt:lpstr>5.2.2 テストのプロセス　- Test Process</vt:lpstr>
      <vt:lpstr>テストケース  - Test case</vt:lpstr>
      <vt:lpstr>5.2.2 テストのプロセス　- Test Process</vt:lpstr>
      <vt:lpstr>テストレビュー   - Test case review checklist</vt:lpstr>
      <vt:lpstr>5.2.2 テストのプロセス　- Test Process</vt:lpstr>
      <vt:lpstr>テストケースの実行  - Execute test case</vt:lpstr>
      <vt:lpstr>5.2.2 テストのプロセス　- Test Process</vt:lpstr>
      <vt:lpstr>不具合管理  -  Defect log management</vt:lpstr>
      <vt:lpstr>5.2.2 テストのプロセス　- Test Process</vt:lpstr>
      <vt:lpstr>5.2.2 テストのプロセス　- Test Process</vt:lpstr>
      <vt:lpstr>5.2.3 テストのレポート　- Test Report</vt:lpstr>
      <vt:lpstr>5.2.3 テストのレポート　- Test Report</vt:lpstr>
      <vt:lpstr>5.2.3 テストのレポート　- Test Report</vt:lpstr>
      <vt:lpstr>6. プロジェクト結果　–  Project Result</vt:lpstr>
      <vt:lpstr>制限と期待　–  Limitation &amp; Expectation</vt:lpstr>
      <vt:lpstr>学んだ教訓  - Lessons Learnt</vt:lpstr>
      <vt:lpstr>7. デモ  - Demo</vt:lpstr>
      <vt:lpstr>8. 質問と回答   - Q &amp; 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2014-08-21T06:54:20Z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